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5" autoAdjust="0"/>
  </p:normalViewPr>
  <p:slideViewPr>
    <p:cSldViewPr>
      <p:cViewPr varScale="1">
        <p:scale>
          <a:sx n="93" d="100"/>
          <a:sy n="93" d="100"/>
        </p:scale>
        <p:origin x="-5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EE761-960C-4D90-9543-880A43598C3D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0930-9CE4-43A9-BA2A-D03AE8020C98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83045-8568-4836-BB2A-DC7E9F3F1F69}" type="datetimeFigureOut">
              <a:rPr lang="en-US" smtClean="0"/>
              <a:t>12/7/2009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9C83F-8A74-4B53-BAFC-58AC29D70C94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 descr="http://www.pixelgirlpresents.com/images/desktops/vladstudio/vladstudio_save_the_planet_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285728"/>
            <a:ext cx="56764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Hi! My name is Earth.</a:t>
            </a:r>
          </a:p>
          <a:p>
            <a:r>
              <a:rPr lang="en-CA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What’s your name ?</a:t>
            </a:r>
            <a:endParaRPr lang="en-CA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shingicouldfly1280x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Earth's rotation around the sun-no label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785794"/>
            <a:ext cx="7638057" cy="51876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0100" y="1571612"/>
            <a:ext cx="1104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Spring </a:t>
            </a:r>
            <a:endParaRPr lang="en-CA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2" y="1571612"/>
            <a:ext cx="1107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Winter</a:t>
            </a:r>
            <a:endParaRPr lang="en-CA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5074" y="4929198"/>
            <a:ext cx="645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</a:t>
            </a:r>
            <a:r>
              <a:rPr lang="en-CA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all</a:t>
            </a:r>
            <a:endParaRPr lang="en-CA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4572008"/>
            <a:ext cx="1374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Summer </a:t>
            </a:r>
            <a:endParaRPr lang="en-CA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c04.deviantart.net/fs11/i/2006/217/0/6/Night_Sky_BackGround_by_Larath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axial_tilt cop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1285860"/>
            <a:ext cx="5715000" cy="4733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357818" y="2714620"/>
            <a:ext cx="130186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CA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Sunlight </a:t>
            </a:r>
            <a:endParaRPr lang="en-CA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1643050"/>
            <a:ext cx="1524328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CA" sz="2000" b="1" dirty="0" smtClean="0">
                <a:ln/>
                <a:solidFill>
                  <a:schemeClr val="accent3"/>
                </a:solidFill>
              </a:rPr>
              <a:t>Existing axis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7620" y="1571612"/>
            <a:ext cx="2514471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C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Axis with reduced angle </a:t>
            </a:r>
            <a:endParaRPr lang="en-C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4000504"/>
            <a:ext cx="1078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Equator </a:t>
            </a:r>
            <a:endParaRPr lang="en-CA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357422" y="4071942"/>
            <a:ext cx="571504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ratosphere-Broth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Earth's wobbl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714356"/>
            <a:ext cx="7342222" cy="5286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st.deviantart.com/minish/main/blan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3565525"/>
            <a:ext cx="11430000" cy="7143750"/>
          </a:xfrm>
          <a:prstGeom prst="rect">
            <a:avLst/>
          </a:prstGeom>
          <a:noFill/>
        </p:spPr>
      </p:pic>
      <p:pic>
        <p:nvPicPr>
          <p:cNvPr id="18438" name="Picture 6" descr="http://st.deviantart.com/minish/main/blan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3565525"/>
            <a:ext cx="11430000" cy="7143750"/>
          </a:xfrm>
          <a:prstGeom prst="rect">
            <a:avLst/>
          </a:prstGeom>
          <a:noFill/>
        </p:spPr>
      </p:pic>
      <p:pic>
        <p:nvPicPr>
          <p:cNvPr id="7" name="Picture 6" descr="Earth 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14612" y="785794"/>
            <a:ext cx="3712106" cy="39703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CA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Thanks for listening! </a:t>
            </a:r>
          </a:p>
          <a:p>
            <a:endParaRPr lang="en-CA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n-CA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n-CA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n-CA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n-CA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n-CA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n-CA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n-CA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2132" y="5429264"/>
            <a:ext cx="2918428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CA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Until next time, </a:t>
            </a:r>
          </a:p>
          <a:p>
            <a:r>
              <a:rPr lang="en-CA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Earth </a:t>
            </a:r>
            <a:endParaRPr lang="en-CA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32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7</cp:revision>
  <dcterms:created xsi:type="dcterms:W3CDTF">2009-12-08T01:55:05Z</dcterms:created>
  <dcterms:modified xsi:type="dcterms:W3CDTF">2009-12-08T02:55:44Z</dcterms:modified>
</cp:coreProperties>
</file>